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1736" r:id="rId2"/>
    <p:sldId id="1396" r:id="rId3"/>
    <p:sldId id="1737" r:id="rId4"/>
    <p:sldId id="1738" r:id="rId5"/>
    <p:sldId id="1739" r:id="rId6"/>
    <p:sldId id="1740" r:id="rId7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DCE"/>
    <a:srgbClr val="FFEBB9"/>
    <a:srgbClr val="FFF1CC"/>
    <a:srgbClr val="FFFFCC"/>
    <a:srgbClr val="F0F0CF"/>
    <a:srgbClr val="EDE6D3"/>
    <a:srgbClr val="FFFFFF"/>
    <a:srgbClr val="FFF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3040" autoAdjust="0"/>
  </p:normalViewPr>
  <p:slideViewPr>
    <p:cSldViewPr snapToGrid="0">
      <p:cViewPr varScale="1">
        <p:scale>
          <a:sx n="106" d="100"/>
          <a:sy n="106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6AD874-D8FA-42DE-AF84-7C1AC26DE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31E292-2C6C-4DF0-B7B1-C3E68A323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F60A853-C8F7-42AD-B38A-CE99CDDD65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78" y="3019838"/>
            <a:ext cx="149974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B647A8B-CA58-7449-E5E2-93AED0B6B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latin typeface="+mn-ea"/>
              </a:rPr>
              <a:t>人才資料庫模組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2"/>
    </mc:Choice>
    <mc:Fallback xmlns="">
      <p:transition spd="slow" advTm="21892"/>
    </mc:Fallback>
  </mc:AlternateContent>
  <p:extLst>
    <p:ext uri="{E180D4A7-C9FB-4DFB-919C-405C955672EB}">
      <p14:showEvtLst xmlns:p14="http://schemas.microsoft.com/office/powerpoint/2010/main">
        <p14:playEvt time="7" objId="6"/>
        <p14:stopEvt time="21892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3F99A5FF-FF6D-B3CD-648C-892E1F9B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優化用戶介面 </a:t>
            </a:r>
            <a:r>
              <a:rPr lang="en-US" altLang="zh-TW" dirty="0"/>
              <a:t>– </a:t>
            </a:r>
            <a:r>
              <a:rPr lang="zh-TW" altLang="en-US" dirty="0"/>
              <a:t>按鈕位置 </a:t>
            </a:r>
            <a:r>
              <a:rPr lang="en-US" altLang="zh-TW" dirty="0"/>
              <a:t>(1)</a:t>
            </a:r>
            <a:endParaRPr 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7C018666-71D9-3FCB-8C9E-D19885BE2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606456"/>
              </p:ext>
            </p:extLst>
          </p:nvPr>
        </p:nvGraphicFramePr>
        <p:xfrm>
          <a:off x="1238251" y="1079500"/>
          <a:ext cx="81534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8153280" imgH="5524560" progId="">
                  <p:embed/>
                </p:oleObj>
              </mc:Choice>
              <mc:Fallback>
                <p:oleObj r:id="rId3" imgW="8153280" imgH="5524560" progId="">
                  <p:embed/>
                  <p:pic>
                    <p:nvPicPr>
                      <p:cNvPr id="5" name="物件 4">
                        <a:extLst>
                          <a:ext uri="{FF2B5EF4-FFF2-40B4-BE49-F238E27FC236}">
                            <a16:creationId xmlns:a16="http://schemas.microsoft.com/office/drawing/2014/main" id="{6F58001A-6BD4-4D4E-96BF-D569622F1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8251" y="1079500"/>
                        <a:ext cx="8153400" cy="552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想法泡泡: 雲朵 1">
            <a:extLst>
              <a:ext uri="{FF2B5EF4-FFF2-40B4-BE49-F238E27FC236}">
                <a16:creationId xmlns:a16="http://schemas.microsoft.com/office/drawing/2014/main" id="{E0BEC720-31F7-4D07-B9B2-FA41654C7D92}"/>
              </a:ext>
            </a:extLst>
          </p:cNvPr>
          <p:cNvSpPr/>
          <p:nvPr/>
        </p:nvSpPr>
        <p:spPr bwMode="auto">
          <a:xfrm>
            <a:off x="8646059" y="3150606"/>
            <a:ext cx="2453490" cy="914400"/>
          </a:xfrm>
          <a:prstGeom prst="cloudCallout">
            <a:avLst/>
          </a:prstGeom>
          <a:noFill/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0C415D8-99C4-4898-9906-686E9D614137}"/>
              </a:ext>
            </a:extLst>
          </p:cNvPr>
          <p:cNvSpPr txBox="1"/>
          <p:nvPr/>
        </p:nvSpPr>
        <p:spPr>
          <a:xfrm>
            <a:off x="9391651" y="3407751"/>
            <a:ext cx="98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優化前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9"/>
    </mc:Choice>
    <mc:Fallback xmlns="">
      <p:transition spd="slow" advTm="14219"/>
    </mc:Fallback>
  </mc:AlternateContent>
  <p:extLst>
    <p:ext uri="{E180D4A7-C9FB-4DFB-919C-405C955672EB}">
      <p14:showEvtLst xmlns:p14="http://schemas.microsoft.com/office/powerpoint/2010/main">
        <p14:playEvt time="9" objId="5"/>
        <p14:stopEvt time="14140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2C9D1E54-4DBC-4CC5-9C37-D0E0230FA4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9197"/>
              </p:ext>
            </p:extLst>
          </p:nvPr>
        </p:nvGraphicFramePr>
        <p:xfrm>
          <a:off x="901528" y="1382508"/>
          <a:ext cx="88122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8812002" imgH="4523797" progId="">
                  <p:embed/>
                </p:oleObj>
              </mc:Choice>
              <mc:Fallback>
                <p:oleObj r:id="rId3" imgW="8812002" imgH="452379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528" y="1382508"/>
                        <a:ext cx="8812212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77FA4602-E375-B704-9A28-9B9B20E9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優化用戶介面 </a:t>
            </a:r>
            <a:r>
              <a:rPr lang="en-US" altLang="zh-TW" dirty="0"/>
              <a:t>– </a:t>
            </a:r>
            <a:r>
              <a:rPr lang="zh-TW" altLang="en-US" dirty="0"/>
              <a:t>按鈕位置 </a:t>
            </a:r>
            <a:r>
              <a:rPr lang="en-US" altLang="zh-TW" dirty="0"/>
              <a:t>(2)</a:t>
            </a:r>
            <a:endParaRPr lang="en-US" dirty="0"/>
          </a:p>
        </p:txBody>
      </p:sp>
      <p:sp>
        <p:nvSpPr>
          <p:cNvPr id="10" name="想法泡泡: 雲朵 9">
            <a:extLst>
              <a:ext uri="{FF2B5EF4-FFF2-40B4-BE49-F238E27FC236}">
                <a16:creationId xmlns:a16="http://schemas.microsoft.com/office/drawing/2014/main" id="{DD7B3BB3-23A9-43D0-85B1-BE926EC0FC33}"/>
              </a:ext>
            </a:extLst>
          </p:cNvPr>
          <p:cNvSpPr/>
          <p:nvPr/>
        </p:nvSpPr>
        <p:spPr bwMode="auto">
          <a:xfrm>
            <a:off x="8885059" y="1140921"/>
            <a:ext cx="3091041" cy="1413263"/>
          </a:xfrm>
          <a:prstGeom prst="cloudCallout">
            <a:avLst>
              <a:gd name="adj1" fmla="val -54881"/>
              <a:gd name="adj2" fmla="val 38364"/>
            </a:avLst>
          </a:prstGeom>
          <a:noFill/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11A8534-A9A1-4350-BB9B-1A5EBC195C9E}"/>
              </a:ext>
            </a:extLst>
          </p:cNvPr>
          <p:cNvSpPr txBox="1"/>
          <p:nvPr/>
        </p:nvSpPr>
        <p:spPr>
          <a:xfrm>
            <a:off x="9713740" y="1186674"/>
            <a:ext cx="1855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優化後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按鈕移上方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0070C0"/>
                </a:solidFill>
              </a:rPr>
              <a:t>更一目了然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59"/>
    </mc:Choice>
    <mc:Fallback xmlns="">
      <p:transition spd="slow" advTm="15959"/>
    </mc:Fallback>
  </mc:AlternateContent>
  <p:extLst mod="1">
    <p:ext uri="{E180D4A7-C9FB-4DFB-919C-405C955672EB}">
      <p14:showEvtLst xmlns:p14="http://schemas.microsoft.com/office/powerpoint/2010/main">
        <p14:playEvt time="13" objId="9"/>
        <p14:stopEvt time="15959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5E469B2-8831-62E1-8F17-30AB4259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優化功能 </a:t>
            </a:r>
            <a:r>
              <a:rPr lang="en-US" altLang="zh-TW" dirty="0"/>
              <a:t>- </a:t>
            </a:r>
            <a:r>
              <a:rPr lang="zh-TW" altLang="en-US" dirty="0"/>
              <a:t>「分配」功能 </a:t>
            </a:r>
            <a:r>
              <a:rPr lang="en-US" altLang="zh-TW" dirty="0"/>
              <a:t>(1)</a:t>
            </a:r>
            <a:endParaRPr lang="en-US" dirty="0"/>
          </a:p>
        </p:txBody>
      </p:sp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3D943E89-5346-7937-2A5A-AD619EF39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10792"/>
              </p:ext>
            </p:extLst>
          </p:nvPr>
        </p:nvGraphicFramePr>
        <p:xfrm>
          <a:off x="1238251" y="1230313"/>
          <a:ext cx="90868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3" imgW="9086760" imgH="4962600" progId="">
                  <p:embed/>
                </p:oleObj>
              </mc:Choice>
              <mc:Fallback>
                <p:oleObj r:id="rId3" imgW="9086760" imgH="4962600" progId="">
                  <p:embed/>
                  <p:pic>
                    <p:nvPicPr>
                      <p:cNvPr id="10" name="物件 9">
                        <a:extLst>
                          <a:ext uri="{FF2B5EF4-FFF2-40B4-BE49-F238E27FC236}">
                            <a16:creationId xmlns:a16="http://schemas.microsoft.com/office/drawing/2014/main" id="{4B4369C4-0D5D-47B0-9F54-1487AEC56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8251" y="1230313"/>
                        <a:ext cx="908685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想法泡泡: 雲朵 6">
            <a:extLst>
              <a:ext uri="{FF2B5EF4-FFF2-40B4-BE49-F238E27FC236}">
                <a16:creationId xmlns:a16="http://schemas.microsoft.com/office/drawing/2014/main" id="{7BBD98DC-4EB1-468F-A866-6F20D3D54CD6}"/>
              </a:ext>
            </a:extLst>
          </p:cNvPr>
          <p:cNvSpPr/>
          <p:nvPr/>
        </p:nvSpPr>
        <p:spPr bwMode="auto">
          <a:xfrm>
            <a:off x="8739365" y="1965618"/>
            <a:ext cx="2453490" cy="914400"/>
          </a:xfrm>
          <a:prstGeom prst="cloudCallout">
            <a:avLst/>
          </a:prstGeom>
          <a:noFill/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2E98751-2023-4C69-AE19-5CA7188F5594}"/>
              </a:ext>
            </a:extLst>
          </p:cNvPr>
          <p:cNvSpPr txBox="1"/>
          <p:nvPr/>
        </p:nvSpPr>
        <p:spPr>
          <a:xfrm>
            <a:off x="9484957" y="2222763"/>
            <a:ext cx="98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優化前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2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4"/>
    </mc:Choice>
    <mc:Fallback xmlns="">
      <p:transition spd="slow" advTm="9244"/>
    </mc:Fallback>
  </mc:AlternateContent>
  <p:extLst>
    <p:ext uri="{E180D4A7-C9FB-4DFB-919C-405C955672EB}">
      <p14:showEvtLst xmlns:p14="http://schemas.microsoft.com/office/powerpoint/2010/main">
        <p14:playEvt time="9" objId="10"/>
        <p14:stopEvt time="9244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0EC58ED-DA22-DE95-937C-AB2D19A5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優化功能 </a:t>
            </a:r>
            <a:r>
              <a:rPr lang="en-US" altLang="zh-TW" dirty="0"/>
              <a:t>- </a:t>
            </a:r>
            <a:r>
              <a:rPr lang="zh-TW" altLang="en-US" dirty="0"/>
              <a:t>「分配」功能 </a:t>
            </a:r>
            <a:r>
              <a:rPr lang="en-US" altLang="zh-TW" dirty="0"/>
              <a:t>(2)</a:t>
            </a:r>
            <a:endParaRPr lang="en-US" dirty="0"/>
          </a:p>
        </p:txBody>
      </p:sp>
      <p:pic>
        <p:nvPicPr>
          <p:cNvPr id="5" name="內容版面配置區 5">
            <a:extLst>
              <a:ext uri="{FF2B5EF4-FFF2-40B4-BE49-F238E27FC236}">
                <a16:creationId xmlns:a16="http://schemas.microsoft.com/office/drawing/2014/main" id="{78D0AC28-A4CD-9492-B5AA-57B15D73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83" y="1311292"/>
            <a:ext cx="7934077" cy="47402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E28591D-AFF8-16D9-8163-E14EB835C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00" y="1467462"/>
            <a:ext cx="6936700" cy="221396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965CA44-4849-15FF-4F5C-F82850A76D78}"/>
              </a:ext>
            </a:extLst>
          </p:cNvPr>
          <p:cNvSpPr/>
          <p:nvPr/>
        </p:nvSpPr>
        <p:spPr bwMode="auto">
          <a:xfrm>
            <a:off x="5998866" y="1758462"/>
            <a:ext cx="261257" cy="24403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B693562-05EF-D409-191C-DD62D24E0571}"/>
              </a:ext>
            </a:extLst>
          </p:cNvPr>
          <p:cNvSpPr/>
          <p:nvPr/>
        </p:nvSpPr>
        <p:spPr bwMode="auto">
          <a:xfrm>
            <a:off x="10863943" y="2764972"/>
            <a:ext cx="261257" cy="24403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278772C-3EB6-8D85-A996-FE313ACAF2E3}"/>
              </a:ext>
            </a:extLst>
          </p:cNvPr>
          <p:cNvSpPr/>
          <p:nvPr/>
        </p:nvSpPr>
        <p:spPr bwMode="auto">
          <a:xfrm>
            <a:off x="1299587" y="3781530"/>
            <a:ext cx="261257" cy="24403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054AC00-0BFC-2C7D-C8EF-FB29D1291D3E}"/>
              </a:ext>
            </a:extLst>
          </p:cNvPr>
          <p:cNvSpPr/>
          <p:nvPr/>
        </p:nvSpPr>
        <p:spPr bwMode="auto">
          <a:xfrm>
            <a:off x="974690" y="4933741"/>
            <a:ext cx="231111" cy="321547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想法泡泡: 雲朵 9">
            <a:extLst>
              <a:ext uri="{FF2B5EF4-FFF2-40B4-BE49-F238E27FC236}">
                <a16:creationId xmlns:a16="http://schemas.microsoft.com/office/drawing/2014/main" id="{16301923-B05E-4EDB-B218-DAD186F52B1D}"/>
              </a:ext>
            </a:extLst>
          </p:cNvPr>
          <p:cNvSpPr/>
          <p:nvPr/>
        </p:nvSpPr>
        <p:spPr bwMode="auto">
          <a:xfrm>
            <a:off x="7711595" y="3558012"/>
            <a:ext cx="3677664" cy="2118512"/>
          </a:xfrm>
          <a:prstGeom prst="cloudCallout">
            <a:avLst>
              <a:gd name="adj1" fmla="val -64410"/>
              <a:gd name="adj2" fmla="val 40782"/>
            </a:avLst>
          </a:prstGeom>
          <a:noFill/>
          <a:ln w="25400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0F99D9E-F04E-4572-B74D-544886F50F68}"/>
              </a:ext>
            </a:extLst>
          </p:cNvPr>
          <p:cNvSpPr txBox="1"/>
          <p:nvPr/>
        </p:nvSpPr>
        <p:spPr>
          <a:xfrm>
            <a:off x="8066638" y="3781530"/>
            <a:ext cx="34041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           優化後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方便用家一次過為多名學生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0070C0"/>
                </a:solidFill>
              </a:rPr>
              <a:t>分配相同識別標籤和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0070C0"/>
                </a:solidFill>
              </a:rPr>
              <a:t>        提取百分比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2"/>
    </mc:Choice>
    <mc:Fallback xmlns="">
      <p:transition spd="slow" advTm="12262"/>
    </mc:Fallback>
  </mc:AlternateContent>
  <p:extLst mod="1">
    <p:ext uri="{E180D4A7-C9FB-4DFB-919C-405C955672EB}">
      <p14:showEvtLst xmlns:p14="http://schemas.microsoft.com/office/powerpoint/2010/main">
        <p14:playEvt time="9" objId="8"/>
        <p14:stopEvt time="11787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C0205174-5187-D322-B606-C7358309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r>
              <a:rPr lang="zh-TW" altLang="en-US" dirty="0"/>
              <a:t>人才資料庫模組</a:t>
            </a:r>
            <a:endParaRPr lang="en-US" dirty="0"/>
          </a:p>
        </p:txBody>
      </p:sp>
      <p:sp>
        <p:nvSpPr>
          <p:cNvPr id="9" name="內容版面配置區 3">
            <a:extLst>
              <a:ext uri="{FF2B5EF4-FFF2-40B4-BE49-F238E27FC236}">
                <a16:creationId xmlns:a16="http://schemas.microsoft.com/office/drawing/2014/main" id="{0609A2C4-3E6E-CC3D-3DE0-668FCBA63754}"/>
              </a:ext>
            </a:extLst>
          </p:cNvPr>
          <p:cNvSpPr txBox="1">
            <a:spLocks/>
          </p:cNvSpPr>
          <p:nvPr/>
        </p:nvSpPr>
        <p:spPr>
          <a:xfrm>
            <a:off x="1238251" y="1341439"/>
            <a:ext cx="10344149" cy="4740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endParaRPr lang="en-US" altLang="zh-TW" b="0" kern="0" dirty="0"/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4800" b="1" kern="0" dirty="0"/>
              <a:t>~</a:t>
            </a:r>
            <a:r>
              <a:rPr lang="zh-TW" altLang="en-US" sz="4800" b="1" kern="0" dirty="0"/>
              <a:t>謝謝</a:t>
            </a:r>
            <a:r>
              <a:rPr lang="en-US" altLang="zh-TW" sz="4800" b="1" kern="0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0798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4"/>
    </mc:Choice>
    <mc:Fallback xmlns="">
      <p:transition spd="slow" advTm="4664"/>
    </mc:Fallback>
  </mc:AlternateContent>
  <p:extLst>
    <p:ext uri="{E180D4A7-C9FB-4DFB-919C-405C955672EB}">
      <p14:showEvtLst xmlns:p14="http://schemas.microsoft.com/office/powerpoint/2010/main">
        <p14:playEvt time="13" objId="11"/>
        <p14:stopEvt time="4241" objId="11"/>
      </p14:showEvtLst>
    </p:ext>
  </p:extLst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5504</TotalTime>
  <Words>94</Words>
  <Application>Microsoft Office PowerPoint</Application>
  <PresentationFormat>寬螢幕</PresentationFormat>
  <Paragraphs>23</Paragraphs>
  <Slides>6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新細明體</vt:lpstr>
      <vt:lpstr>Calibri</vt:lpstr>
      <vt:lpstr>Cooper Black</vt:lpstr>
      <vt:lpstr>Tahoma</vt:lpstr>
      <vt:lpstr>Trebuchet MS</vt:lpstr>
      <vt:lpstr>Wingdings</vt:lpstr>
      <vt:lpstr>SIM</vt:lpstr>
      <vt:lpstr>人才資料庫模組</vt:lpstr>
      <vt:lpstr>優化用戶介面 – 按鈕位置 (1)</vt:lpstr>
      <vt:lpstr>優化用戶介面 – 按鈕位置 (2)</vt:lpstr>
      <vt:lpstr>優化功能 - 「分配」功能 (1)</vt:lpstr>
      <vt:lpstr>優化功能 - 「分配」功能 (2)</vt:lpstr>
      <vt:lpstr>人才資料庫模組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A11</cp:lastModifiedBy>
  <cp:revision>219</cp:revision>
  <dcterms:created xsi:type="dcterms:W3CDTF">2024-02-09T02:36:06Z</dcterms:created>
  <dcterms:modified xsi:type="dcterms:W3CDTF">2024-06-06T03:51:58Z</dcterms:modified>
</cp:coreProperties>
</file>